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8" r:id="rId4"/>
    <p:sldId id="259" r:id="rId5"/>
    <p:sldId id="261" r:id="rId6"/>
    <p:sldId id="262" r:id="rId7"/>
    <p:sldId id="264" r:id="rId8"/>
    <p:sldId id="263" r:id="rId9"/>
    <p:sldId id="273" r:id="rId10"/>
    <p:sldId id="265" r:id="rId11"/>
    <p:sldId id="266" r:id="rId12"/>
    <p:sldId id="267" r:id="rId13"/>
    <p:sldId id="270" r:id="rId14"/>
    <p:sldId id="269" r:id="rId15"/>
    <p:sldId id="271" r:id="rId16"/>
    <p:sldId id="272" r:id="rId17"/>
    <p:sldId id="257" r:id="rId18"/>
    <p:sldId id="260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48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D27A22-B86A-1344-A255-72B8773FF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D90D7B5-B014-3945-B7AE-605F06515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A9BC30-0D80-2243-8625-7F7AE1BF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5D6AA6-D384-434D-8D33-0631666C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90AA4-CC64-D840-9FAA-D377D463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872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DD98C-E0CB-9F42-95FB-CFDAC5025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3987F0-CA64-8D42-B66A-242068409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0953F9-5EAD-F34B-8AD9-CD1B6C308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3260BA-1BE2-A142-AEE4-A868E6C3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1FAA2C-E00B-7445-94CA-B2CA0CF0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977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6C25448-D775-A74D-9295-CD8BB3ADA3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B12306-C7F1-FC47-99BE-23F22E78F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F2CCBC-02A3-6745-B8B9-9C23597AD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942BCD-3905-D649-9EBA-B3093C631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66D52F-7B9C-2645-881E-7B0F674C8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384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26AEA1-6EF6-884A-8C01-CAD885F6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5A7C27-C9E3-5D42-9FB1-1032B2588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A5AAAA-1BE0-E244-B2CD-32E4BE5A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717C52-1F09-FB4A-954E-9B9A6680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B4A21C-D559-7C4D-A3D8-7D0468C3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509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FD6262-2B03-DC4A-8683-F5D1DCF53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F01161-3F70-0E42-8F31-BF188FFEF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095D19-4D21-504E-91F6-2225EEF85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8805E8-2B4B-7141-AC74-C06BEC42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62C351-9680-F34B-A080-76B6DC5A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65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74F64-D927-5042-AD91-79A31CD1C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FA5408-CE9B-F34F-B8EC-5FC038159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5B1347-2935-4242-B689-AB7357CF1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DC3B987-F586-C54F-A723-DF134BD23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535FA8-1485-7B4C-BD7E-4ADAA66B0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0CF22D-2D74-2548-8A77-1621EF0D7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6701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FE96C-153F-9648-936B-D1CB795D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190F99-AA44-3746-A5F2-FDE22DE8D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E97EC8-41E4-A84C-A503-BA71BF7AE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9826750-BA47-714B-9C64-FBB6CC860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CCE352-DE6F-2D4D-BFC9-D12470005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0BD1D77-AB81-E14A-810C-B21C0F1A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3728DF1-7536-D342-9458-F6AF3F5F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A936267-AF3C-2A40-B1A5-90B5A2B13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573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34165-A2B4-3149-A484-0FE82955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792B43B-AB97-B641-B081-1755E9AC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3258785-DEC6-5B45-BDC1-2599A8A4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D27A47C-D909-AD41-AEFA-7A0A12A4E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9266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5430A7A-2AD4-A440-8C5E-42BC8BAB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C76F738-0930-064D-8C8F-BE664C612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C73105-131F-B741-9494-6D1BC2323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860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C94CA-11B4-EB4F-8E5E-31C5E37E0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C51EDB-01C2-564F-AE65-9F9884359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2AB2441-06E1-7F44-BBC5-6F12EFF7D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56BD1A-9374-7E40-8F1A-BC7D78E7B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940C5AC-FDAD-844A-BB52-F998ABEBA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DB2B2C0-E59C-BA4C-987F-E315BD834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880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2CB28F-3C88-BF44-9081-346BCF474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F005B4D-C4F9-C943-88DA-9E3A3DA259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17D21D-4E30-DF4A-8EC1-77645F206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8DFE0E-AF16-1C4B-90D9-21A03BE3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84F5C6B-1E46-0B41-ABC1-A3162379B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CC1E442-F329-6649-A1B5-06960C52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55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FA638-C0D1-854D-8676-28E628301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810FF1-FE70-2641-B23C-510FEA61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207EDE-3124-AF48-AC2D-286025726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EAA78-91D5-E640-86AF-D8C294B5ABAF}" type="datetimeFigureOut">
              <a:rPr lang="ru-RU" smtClean="0"/>
              <a:t>27.09.2018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DEDC41-81E6-504E-AA62-B0F0BEF9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47648D-6CF2-5D44-8EBB-5C1C9014F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C54BB-2925-AA4F-89F2-8A5B8ADD0E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78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fasterweb.com/2017/01/31/upgrading-your-service-worker-cache/" TargetMode="External"/><Relationship Id="rId2" Type="http://schemas.openxmlformats.org/officeDocument/2006/relationships/hyperlink" Target="https://developers.google.com/web/progressive-web-app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freecodecamp.org/progressive-web-apps-101-the-what-why-and-how-4aa5e9065ac2" TargetMode="External"/><Relationship Id="rId4" Type="http://schemas.openxmlformats.org/officeDocument/2006/relationships/hyperlink" Target="https://developer.mozilla.org/en-US/docs/Web/API/Cach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pp-manifest.firebaseapp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A9975-E8F2-E344-8219-EB33E5E57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31990"/>
            <a:ext cx="9144000" cy="1703450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Fast start with PWA. Service Workers. </a:t>
            </a:r>
            <a:r>
              <a:rPr lang="ru-RU" b="1" dirty="0"/>
              <a:t>Кеширование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B5FF368-396E-C546-A8A3-DCA112074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4146"/>
            <a:ext cx="9144000" cy="1655762"/>
          </a:xfrm>
        </p:spPr>
        <p:txBody>
          <a:bodyPr>
            <a:normAutofit lnSpcReduction="10000"/>
          </a:bodyPr>
          <a:lstStyle/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pPr algn="r"/>
            <a:r>
              <a:rPr lang="ru-RU" dirty="0"/>
              <a:t>Кирилл Матросов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8131657-D637-2541-86AE-BBF98F34F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36" y="288180"/>
            <a:ext cx="4137284" cy="123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2130882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en-GB" dirty="0"/>
              <a:t>Service Workers </a:t>
            </a:r>
            <a:r>
              <a:rPr lang="ru-RU" dirty="0"/>
              <a:t>представляют собой процессы в фоновом режиме, которые обеспечивают взаимодействие между приложением и сетью. Данные процессы способны перехватывать </a:t>
            </a:r>
            <a:r>
              <a:rPr lang="en-GB" dirty="0"/>
              <a:t>http-</a:t>
            </a:r>
            <a:r>
              <a:rPr lang="ru-RU" dirty="0"/>
              <a:t>запросы и кешировать информацию, что может быть использовано для </a:t>
            </a:r>
            <a:r>
              <a:rPr lang="ru-RU" dirty="0" err="1"/>
              <a:t>подгрузки</a:t>
            </a:r>
            <a:r>
              <a:rPr lang="ru-RU" dirty="0"/>
              <a:t> данных при отсутствии сети. В плане реализации </a:t>
            </a:r>
            <a:r>
              <a:rPr lang="en-GB" dirty="0"/>
              <a:t>Service Workers - </a:t>
            </a:r>
            <a:r>
              <a:rPr lang="ru-RU" dirty="0"/>
              <a:t>это </a:t>
            </a:r>
            <a:r>
              <a:rPr lang="en-GB" dirty="0" err="1"/>
              <a:t>javascript</a:t>
            </a:r>
            <a:r>
              <a:rPr lang="en-GB" dirty="0"/>
              <a:t> </a:t>
            </a:r>
            <a:r>
              <a:rPr lang="ru-RU" dirty="0"/>
              <a:t>скрипты, которые слушают события и выполняют задачи.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DE2106-D479-9B42-92A0-C4FBADFD1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9897"/>
            <a:ext cx="10515600" cy="262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03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Workers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4F4C742-5E83-1D49-901B-7427EE98C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41367"/>
            <a:ext cx="9425974" cy="483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10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Service Worker lifecycle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register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installation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activation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idle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termination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7717021-6EC6-DA4D-85F5-6AD9544B0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913" y="1341367"/>
            <a:ext cx="6616694" cy="432332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577B85C-2297-5C4E-B81C-0A41E8C9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204" y="1028665"/>
            <a:ext cx="4681359" cy="514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1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i="1" dirty="0"/>
              <a:t>Когда обновляется </a:t>
            </a:r>
            <a:r>
              <a:rPr lang="en-GB" b="1" i="1" dirty="0"/>
              <a:t>Service Worker?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ru-RU" dirty="0"/>
              <a:t>При </a:t>
            </a:r>
            <a:r>
              <a:rPr lang="ru-RU" b="1" dirty="0"/>
              <a:t>закрытии</a:t>
            </a:r>
            <a:r>
              <a:rPr lang="ru-RU" dirty="0"/>
              <a:t> вкладки со старым процессом и открытии новой</a:t>
            </a:r>
          </a:p>
          <a:p>
            <a:r>
              <a:rPr lang="ru-RU" dirty="0"/>
              <a:t>Добавить строчку </a:t>
            </a:r>
            <a:r>
              <a:rPr lang="en-GB" i="1" dirty="0" err="1"/>
              <a:t>self.skipWaiting</a:t>
            </a:r>
            <a:r>
              <a:rPr lang="en-GB" i="1" dirty="0"/>
              <a:t>();</a:t>
            </a:r>
            <a:r>
              <a:rPr lang="en-GB" dirty="0"/>
              <a:t> </a:t>
            </a:r>
            <a:r>
              <a:rPr lang="ru-RU" dirty="0"/>
              <a:t>в </a:t>
            </a:r>
            <a:r>
              <a:rPr lang="en-GB" dirty="0"/>
              <a:t>listener </a:t>
            </a:r>
            <a:r>
              <a:rPr lang="ru-RU" dirty="0"/>
              <a:t>для </a:t>
            </a:r>
            <a:r>
              <a:rPr lang="en-GB" dirty="0"/>
              <a:t>install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3428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Кеширование с </a:t>
            </a:r>
            <a:r>
              <a:rPr lang="en-GB" b="1" dirty="0"/>
              <a:t>Service Workers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b="1" dirty="0"/>
              <a:t>Зачем?</a:t>
            </a:r>
            <a:endParaRPr lang="ru-RU" dirty="0"/>
          </a:p>
          <a:p>
            <a:r>
              <a:rPr lang="ru-RU" dirty="0"/>
              <a:t>Плохое соединение</a:t>
            </a:r>
          </a:p>
          <a:p>
            <a:r>
              <a:rPr lang="ru-RU" dirty="0"/>
              <a:t>Нет соединения (лифт/метро)</a:t>
            </a:r>
          </a:p>
          <a:p>
            <a:r>
              <a:rPr lang="en-GB" dirty="0"/>
              <a:t>Lie-Fie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ru-RU" b="1" dirty="0"/>
              <a:t>Как?</a:t>
            </a:r>
            <a:endParaRPr lang="ru-RU" dirty="0"/>
          </a:p>
          <a:p>
            <a:r>
              <a:rPr lang="en-GB" dirty="0"/>
              <a:t>Cache API - </a:t>
            </a:r>
            <a:r>
              <a:rPr lang="ru-RU" dirty="0"/>
              <a:t>механизм для хранения пары запрос/ответ (без поддержки в </a:t>
            </a:r>
            <a:r>
              <a:rPr lang="en-GB" dirty="0"/>
              <a:t>Safari)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ru-RU" b="1" dirty="0"/>
              <a:t>Что?</a:t>
            </a:r>
            <a:endParaRPr lang="ru-RU" dirty="0"/>
          </a:p>
          <a:p>
            <a:r>
              <a:rPr lang="en-GB" dirty="0" err="1"/>
              <a:t>js</a:t>
            </a:r>
            <a:endParaRPr lang="en-GB" dirty="0"/>
          </a:p>
          <a:p>
            <a:r>
              <a:rPr lang="en-GB" dirty="0" err="1"/>
              <a:t>css</a:t>
            </a:r>
            <a:endParaRPr lang="en-GB" dirty="0"/>
          </a:p>
          <a:p>
            <a:r>
              <a:rPr lang="ru-RU" dirty="0"/>
              <a:t>картинки</a:t>
            </a:r>
          </a:p>
          <a:p>
            <a:r>
              <a:rPr lang="ru-RU" dirty="0"/>
              <a:t>шрифты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5922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cashes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92500" lnSpcReduction="10000"/>
          </a:bodyPr>
          <a:lstStyle/>
          <a:p>
            <a:endParaRPr lang="en-GB" b="1" dirty="0"/>
          </a:p>
          <a:p>
            <a:pPr marL="0" indent="0">
              <a:buNone/>
            </a:pPr>
            <a:r>
              <a:rPr lang="ru-RU" dirty="0"/>
              <a:t>Объект, отвечающий за взаимодействие с </a:t>
            </a:r>
            <a:r>
              <a:rPr lang="ru-RU" dirty="0" err="1"/>
              <a:t>кешем</a:t>
            </a:r>
            <a:r>
              <a:rPr lang="ru-RU" dirty="0"/>
              <a:t> </a:t>
            </a:r>
            <a:r>
              <a:rPr lang="ru-RU" dirty="0" err="1"/>
              <a:t>Основые</a:t>
            </a:r>
            <a:r>
              <a:rPr lang="ru-RU" dirty="0"/>
              <a:t> методы:</a:t>
            </a:r>
          </a:p>
          <a:p>
            <a:r>
              <a:rPr lang="en-GB" dirty="0"/>
              <a:t>match(Request) - </a:t>
            </a:r>
            <a:r>
              <a:rPr lang="ru-RU" dirty="0"/>
              <a:t>Проверяет, является ли данный </a:t>
            </a:r>
            <a:r>
              <a:rPr lang="en-GB" dirty="0"/>
              <a:t>Request </a:t>
            </a:r>
            <a:r>
              <a:rPr lang="ru-RU" dirty="0"/>
              <a:t>ключом в любом из объектов </a:t>
            </a:r>
            <a:r>
              <a:rPr lang="en-GB" dirty="0"/>
              <a:t>Cache, </a:t>
            </a:r>
            <a:r>
              <a:rPr lang="ru-RU" dirty="0"/>
              <a:t>отслеживаемых объектом </a:t>
            </a:r>
            <a:r>
              <a:rPr lang="en-GB" dirty="0" err="1"/>
              <a:t>CacheStorage</a:t>
            </a:r>
            <a:r>
              <a:rPr lang="en-GB" dirty="0"/>
              <a:t>, </a:t>
            </a:r>
            <a:r>
              <a:rPr lang="ru-RU" dirty="0"/>
              <a:t>и 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завершится, когда найдет совпадение.</a:t>
            </a:r>
          </a:p>
          <a:p>
            <a:r>
              <a:rPr lang="en-GB" dirty="0"/>
              <a:t>open(</a:t>
            </a:r>
            <a:r>
              <a:rPr lang="en-GB" dirty="0" err="1"/>
              <a:t>cacheName</a:t>
            </a:r>
            <a:r>
              <a:rPr lang="en-GB" dirty="0"/>
              <a:t>) - </a:t>
            </a:r>
            <a:r>
              <a:rPr lang="ru-RU" dirty="0"/>
              <a:t>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завершится, когда объект </a:t>
            </a:r>
            <a:r>
              <a:rPr lang="en-GB" dirty="0"/>
              <a:t>Cache </a:t>
            </a:r>
            <a:r>
              <a:rPr lang="ru-RU" dirty="0"/>
              <a:t>найдет необходимый объект с </a:t>
            </a:r>
            <a:r>
              <a:rPr lang="en-GB" dirty="0" err="1"/>
              <a:t>cacheName</a:t>
            </a:r>
            <a:r>
              <a:rPr lang="en-GB" dirty="0"/>
              <a:t> (</a:t>
            </a:r>
            <a:r>
              <a:rPr lang="ru-RU" dirty="0"/>
              <a:t>если такого нет, то создаст новый).</a:t>
            </a:r>
          </a:p>
          <a:p>
            <a:r>
              <a:rPr lang="en-GB" dirty="0"/>
              <a:t>has(</a:t>
            </a:r>
            <a:r>
              <a:rPr lang="en-GB" dirty="0" err="1"/>
              <a:t>cacheName</a:t>
            </a:r>
            <a:r>
              <a:rPr lang="en-GB" dirty="0"/>
              <a:t>) - </a:t>
            </a:r>
            <a:r>
              <a:rPr lang="ru-RU" dirty="0"/>
              <a:t>Возвращает </a:t>
            </a:r>
            <a:r>
              <a:rPr lang="en-GB" dirty="0"/>
              <a:t>Promise, </a:t>
            </a:r>
            <a:r>
              <a:rPr lang="ru-RU" dirty="0"/>
              <a:t>который успешно завершится и вернет </a:t>
            </a:r>
            <a:r>
              <a:rPr lang="en-GB" dirty="0"/>
              <a:t>true, </a:t>
            </a:r>
            <a:r>
              <a:rPr lang="ru-RU" dirty="0"/>
              <a:t>если объект </a:t>
            </a:r>
            <a:r>
              <a:rPr lang="en-GB" dirty="0"/>
              <a:t>Cache </a:t>
            </a:r>
            <a:r>
              <a:rPr lang="ru-RU" dirty="0"/>
              <a:t>содержит </a:t>
            </a:r>
            <a:r>
              <a:rPr lang="ru-RU" dirty="0" err="1"/>
              <a:t>кеш</a:t>
            </a:r>
            <a:r>
              <a:rPr lang="ru-RU" dirty="0"/>
              <a:t> с установленным </a:t>
            </a:r>
            <a:r>
              <a:rPr lang="en-GB" dirty="0" err="1"/>
              <a:t>cacheName</a:t>
            </a:r>
            <a:r>
              <a:rPr lang="en-GB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1225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Динамическое кеширование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Метод </a:t>
            </a:r>
            <a:r>
              <a:rPr lang="en-GB" i="1" dirty="0"/>
              <a:t>put</a:t>
            </a:r>
            <a:r>
              <a:rPr lang="en-GB" dirty="0"/>
              <a:t> </a:t>
            </a:r>
            <a:r>
              <a:rPr lang="ru-RU" dirty="0"/>
              <a:t>позволяет добавлять данные налету. 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DEC3A7-A9CF-7F40-8090-7B6F9AA14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602" y="1993212"/>
            <a:ext cx="8767775" cy="38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483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>
            <a:extLst>
              <a:ext uri="{FF2B5EF4-FFF2-40B4-BE49-F238E27FC236}">
                <a16:creationId xmlns:a16="http://schemas.microsoft.com/office/drawing/2014/main" id="{042D7A8C-F325-EF4C-B527-BDF8422D0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031"/>
            <a:ext cx="10515600" cy="595093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ru-RU" sz="6000" dirty="0"/>
              <a:t>СПАСИБО</a:t>
            </a:r>
          </a:p>
        </p:txBody>
      </p:sp>
    </p:spTree>
    <p:extLst>
      <p:ext uri="{BB962C8B-B14F-4D97-AF65-F5344CB8AC3E}">
        <p14:creationId xmlns:p14="http://schemas.microsoft.com/office/powerpoint/2010/main" val="98928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Полезные ссылки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https://developers.google.com/web/progressive-web-apps/</a:t>
            </a:r>
            <a:endParaRPr lang="en-GB" dirty="0"/>
          </a:p>
          <a:p>
            <a:r>
              <a:rPr lang="en-GB" dirty="0">
                <a:hlinkClick r:id="rId3"/>
              </a:rPr>
              <a:t>https://www.afasterweb.com/2017/01/31/upgrading-your-service-worker-cache/</a:t>
            </a:r>
            <a:endParaRPr lang="en-GB" dirty="0"/>
          </a:p>
          <a:p>
            <a:r>
              <a:rPr lang="en-GB" dirty="0">
                <a:hlinkClick r:id="rId4"/>
              </a:rPr>
              <a:t>https://developer.mozilla.org/en-US/docs/Web/API/Cache</a:t>
            </a:r>
            <a:endParaRPr lang="en-GB" dirty="0"/>
          </a:p>
          <a:p>
            <a:r>
              <a:rPr lang="en-GB" dirty="0">
                <a:hlinkClick r:id="rId5"/>
              </a:rPr>
              <a:t>https://medium.freecodecamp.org/progressive-web-apps-101-the-what-why-and-how-4aa5e9065ac2</a:t>
            </a:r>
            <a:endParaRPr lang="en-GB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47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Что такое </a:t>
            </a:r>
            <a:r>
              <a:rPr lang="en-GB" b="1" dirty="0"/>
              <a:t>Progressive Web Apps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Веб-проекты, которые выглядят и ведут себя, как мобильные приложения:</a:t>
            </a:r>
          </a:p>
          <a:p>
            <a:r>
              <a:rPr lang="ru-RU" dirty="0"/>
              <a:t>Работают в режиме </a:t>
            </a:r>
            <a:r>
              <a:rPr lang="en-GB" dirty="0"/>
              <a:t>offline</a:t>
            </a:r>
          </a:p>
          <a:p>
            <a:r>
              <a:rPr lang="ru-RU" dirty="0"/>
              <a:t>Имеют иконку на рабочем столе</a:t>
            </a:r>
          </a:p>
          <a:p>
            <a:r>
              <a:rPr lang="ru-RU" dirty="0"/>
              <a:t>Синхронизируют данные в фоновом режиме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867F61-5283-E34C-AE73-AFF1E2290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492" y="3486189"/>
            <a:ext cx="6761720" cy="3105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7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Плюсы и возможности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391900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b="1" dirty="0"/>
              <a:t>Плюсы</a:t>
            </a:r>
            <a:endParaRPr lang="ru-RU" dirty="0"/>
          </a:p>
          <a:p>
            <a:r>
              <a:rPr lang="ru-RU" dirty="0"/>
              <a:t>Надежные - моментальная загрузка, вы никогда не увидите динозаврика</a:t>
            </a:r>
          </a:p>
          <a:p>
            <a:r>
              <a:rPr lang="ru-RU" dirty="0"/>
              <a:t>Быстрые - быстрый отклик на действия пользователя с плавной анимацией и </a:t>
            </a:r>
            <a:r>
              <a:rPr lang="ru-RU" dirty="0" err="1"/>
              <a:t>скроллом</a:t>
            </a:r>
            <a:endParaRPr lang="ru-RU" dirty="0"/>
          </a:p>
          <a:p>
            <a:r>
              <a:rPr lang="ru-RU" dirty="0"/>
              <a:t>Чарующие - предоставляется максимально возможный </a:t>
            </a:r>
            <a:r>
              <a:rPr lang="ru-RU" dirty="0" err="1"/>
              <a:t>нативный</a:t>
            </a:r>
            <a:r>
              <a:rPr lang="ru-RU" dirty="0"/>
              <a:t> пользовательский опыт</a:t>
            </a:r>
          </a:p>
          <a:p>
            <a:pPr marL="0" indent="0">
              <a:buNone/>
            </a:pPr>
            <a:endParaRPr lang="ru-RU" b="1" dirty="0"/>
          </a:p>
          <a:p>
            <a:pPr marL="0" indent="0">
              <a:buNone/>
            </a:pPr>
            <a:r>
              <a:rPr lang="ru-RU" b="1" dirty="0"/>
              <a:t>Возможности</a:t>
            </a:r>
            <a:endParaRPr lang="ru-RU" dirty="0"/>
          </a:p>
          <a:p>
            <a:r>
              <a:rPr lang="en-GB" dirty="0"/>
              <a:t>Push </a:t>
            </a:r>
            <a:r>
              <a:rPr lang="ru-RU" dirty="0"/>
              <a:t>уведомления</a:t>
            </a:r>
          </a:p>
          <a:p>
            <a:r>
              <a:rPr lang="ru-RU" dirty="0"/>
              <a:t>Фоновая синхронизация</a:t>
            </a:r>
          </a:p>
          <a:p>
            <a:r>
              <a:rPr lang="ru-RU" dirty="0"/>
              <a:t>Доступность </a:t>
            </a:r>
            <a:r>
              <a:rPr lang="en-GB" dirty="0"/>
              <a:t>offline</a:t>
            </a:r>
          </a:p>
          <a:p>
            <a:r>
              <a:rPr lang="ru-RU" dirty="0"/>
              <a:t>Возможность установки на рабочий экран телефона</a:t>
            </a:r>
          </a:p>
          <a:p>
            <a:r>
              <a:rPr lang="ru-RU" dirty="0"/>
              <a:t>Доступ к камере устройства</a:t>
            </a:r>
          </a:p>
          <a:p>
            <a:r>
              <a:rPr lang="ru-RU" dirty="0"/>
              <a:t>Доступ к </a:t>
            </a:r>
            <a:r>
              <a:rPr lang="ru-RU" dirty="0" err="1"/>
              <a:t>геопозиции</a:t>
            </a:r>
            <a:r>
              <a:rPr lang="ru-RU" dirty="0"/>
              <a:t> ...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27234-4336-6F43-8F89-5FBAB0B9F703}"/>
              </a:ext>
            </a:extLst>
          </p:cNvPr>
          <p:cNvSpPr txBox="1"/>
          <p:nvPr/>
        </p:nvSpPr>
        <p:spPr>
          <a:xfrm>
            <a:off x="838200" y="5476126"/>
            <a:ext cx="10412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PWA </a:t>
            </a:r>
            <a:r>
              <a:rPr lang="ru-RU" b="1" dirty="0"/>
              <a:t>и </a:t>
            </a:r>
            <a:r>
              <a:rPr lang="en-GB" b="1" dirty="0"/>
              <a:t>SPA</a:t>
            </a:r>
          </a:p>
          <a:p>
            <a:r>
              <a:rPr lang="en-GB" dirty="0"/>
              <a:t>SPA </a:t>
            </a:r>
            <a:r>
              <a:rPr lang="ru-RU" dirty="0"/>
              <a:t>можно преобразовать в </a:t>
            </a:r>
            <a:r>
              <a:rPr lang="en-GB" dirty="0"/>
              <a:t>PWA, </a:t>
            </a:r>
            <a:r>
              <a:rPr lang="ru-RU" dirty="0"/>
              <a:t>так же как и любую другую веб-страницу</a:t>
            </a:r>
          </a:p>
        </p:txBody>
      </p:sp>
    </p:spTree>
    <p:extLst>
      <p:ext uri="{BB962C8B-B14F-4D97-AF65-F5344CB8AC3E}">
        <p14:creationId xmlns:p14="http://schemas.microsoft.com/office/powerpoint/2010/main" val="255423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Основные "слоны" </a:t>
            </a:r>
            <a:r>
              <a:rPr lang="en-GB" b="1" dirty="0"/>
              <a:t>PWA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r>
              <a:rPr lang="en-GB" dirty="0"/>
              <a:t>Server Workers</a:t>
            </a:r>
          </a:p>
          <a:p>
            <a:r>
              <a:rPr lang="ru-RU" dirty="0"/>
              <a:t>Фоновая синхронизация</a:t>
            </a:r>
          </a:p>
          <a:p>
            <a:r>
              <a:rPr lang="en-GB" dirty="0"/>
              <a:t>Push </a:t>
            </a:r>
            <a:r>
              <a:rPr lang="ru-RU" dirty="0"/>
              <a:t>уведомления</a:t>
            </a:r>
          </a:p>
          <a:p>
            <a:r>
              <a:rPr lang="ru-RU" dirty="0"/>
              <a:t>Манифест, разрешающий добавление на рабочий экран</a:t>
            </a:r>
          </a:p>
        </p:txBody>
      </p:sp>
    </p:spTree>
    <p:extLst>
      <p:ext uri="{BB962C8B-B14F-4D97-AF65-F5344CB8AC3E}">
        <p14:creationId xmlns:p14="http://schemas.microsoft.com/office/powerpoint/2010/main" val="2397840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/>
              <a:t>Lighthouse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dirty="0"/>
              <a:t>Расширение диагностики сайта под </a:t>
            </a:r>
            <a:r>
              <a:rPr lang="en-GB" dirty="0"/>
              <a:t>Chrome. </a:t>
            </a:r>
            <a:r>
              <a:rPr lang="ru-RU" dirty="0"/>
              <a:t>Проверяет:</a:t>
            </a:r>
          </a:p>
          <a:p>
            <a:pPr>
              <a:lnSpc>
                <a:spcPct val="110000"/>
              </a:lnSpc>
            </a:pPr>
            <a:r>
              <a:rPr lang="ru-RU" dirty="0"/>
              <a:t>Как быстро грузится сайт</a:t>
            </a:r>
          </a:p>
          <a:p>
            <a:pPr>
              <a:lnSpc>
                <a:spcPct val="110000"/>
              </a:lnSpc>
            </a:pPr>
            <a:r>
              <a:rPr lang="ru-RU" dirty="0"/>
              <a:t>Форматы картинок и их сжатие</a:t>
            </a:r>
          </a:p>
          <a:p>
            <a:pPr>
              <a:lnSpc>
                <a:spcPct val="110000"/>
              </a:lnSpc>
            </a:pPr>
            <a:r>
              <a:rPr lang="ru-RU" dirty="0"/>
              <a:t>Неиспользуемый </a:t>
            </a:r>
            <a:r>
              <a:rPr lang="en-GB" dirty="0" err="1"/>
              <a:t>css</a:t>
            </a:r>
            <a:endParaRPr lang="en-GB" dirty="0"/>
          </a:p>
          <a:p>
            <a:pPr>
              <a:lnSpc>
                <a:spcPct val="110000"/>
              </a:lnSpc>
            </a:pPr>
            <a:r>
              <a:rPr lang="en-GB" dirty="0"/>
              <a:t>SEO</a:t>
            </a:r>
          </a:p>
          <a:p>
            <a:pPr>
              <a:lnSpc>
                <a:spcPct val="110000"/>
              </a:lnSpc>
            </a:pPr>
            <a:r>
              <a:rPr lang="en-GB" dirty="0"/>
              <a:t>Best practice</a:t>
            </a:r>
          </a:p>
          <a:p>
            <a:pPr>
              <a:lnSpc>
                <a:spcPct val="110000"/>
              </a:lnSpc>
            </a:pPr>
            <a:r>
              <a:rPr lang="ru-RU" dirty="0"/>
              <a:t>Соответствие требованиям </a:t>
            </a:r>
            <a:r>
              <a:rPr lang="en-GB" dirty="0"/>
              <a:t>PWA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Скорость загрузки в 3</a:t>
            </a:r>
            <a:r>
              <a:rPr lang="en-GB" dirty="0"/>
              <a:t>G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Доступность </a:t>
            </a:r>
            <a:r>
              <a:rPr lang="en-GB" dirty="0"/>
              <a:t>offline</a:t>
            </a:r>
          </a:p>
          <a:p>
            <a:pPr lvl="1">
              <a:lnSpc>
                <a:spcPct val="110000"/>
              </a:lnSpc>
            </a:pPr>
            <a:r>
              <a:rPr lang="ru-RU" dirty="0"/>
              <a:t>Возможность установить</a:t>
            </a:r>
          </a:p>
          <a:p>
            <a:pPr marL="0" indent="0">
              <a:lnSpc>
                <a:spcPct val="110000"/>
              </a:lnSpc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4786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dirty="0" err="1"/>
              <a:t>manifest.json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19578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Обычный </a:t>
            </a:r>
            <a:r>
              <a:rPr lang="en-GB" dirty="0" err="1"/>
              <a:t>json</a:t>
            </a:r>
            <a:r>
              <a:rPr lang="en-GB" dirty="0"/>
              <a:t> </a:t>
            </a:r>
            <a:r>
              <a:rPr lang="ru-RU" dirty="0"/>
              <a:t>файл, содержащий информацию для браузера, как ваше веб-приложение должно себя вести, когда "установлено" на мобильное устройство.</a:t>
            </a:r>
          </a:p>
          <a:p>
            <a:pPr marL="0" indent="0">
              <a:buNone/>
            </a:pPr>
            <a:r>
              <a:rPr lang="ru-RU" dirty="0"/>
              <a:t>Наличие этого файла обязательно в </a:t>
            </a:r>
            <a:r>
              <a:rPr lang="en-GB" dirty="0"/>
              <a:t>Chrome </a:t>
            </a:r>
            <a:r>
              <a:rPr lang="ru-RU" dirty="0"/>
              <a:t>для показа предложения </a:t>
            </a:r>
            <a:r>
              <a:rPr lang="en-GB" dirty="0"/>
              <a:t>Add to Home Screen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66B42-04F1-5049-B8DD-BB3A95B11B96}"/>
              </a:ext>
            </a:extLst>
          </p:cNvPr>
          <p:cNvSpPr txBox="1"/>
          <p:nvPr/>
        </p:nvSpPr>
        <p:spPr>
          <a:xfrm>
            <a:off x="838200" y="4201297"/>
            <a:ext cx="105156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latin typeface="+mj-lt"/>
              </a:rPr>
              <a:t>Web App Manifest Generator</a:t>
            </a:r>
          </a:p>
          <a:p>
            <a:endParaRPr lang="en-GB" sz="3200" b="1" dirty="0"/>
          </a:p>
          <a:p>
            <a:r>
              <a:rPr lang="ru-RU" dirty="0"/>
              <a:t>Сервис генерации манифеста для проекта (</a:t>
            </a:r>
            <a:r>
              <a:rPr lang="en-GB" dirty="0"/>
              <a:t>open source)</a:t>
            </a:r>
          </a:p>
          <a:p>
            <a:r>
              <a:rPr lang="en-GB" dirty="0">
                <a:hlinkClick r:id="rId2"/>
              </a:rPr>
              <a:t>https://app-manifest.firebaseapp.com/</a:t>
            </a:r>
            <a:endParaRPr lang="en-GB" dirty="0"/>
          </a:p>
          <a:p>
            <a:br>
              <a:rPr lang="en-GB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380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en-GB" b="1" i="1" dirty="0"/>
              <a:t>HTML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Добавьте в тэг </a:t>
            </a:r>
            <a:r>
              <a:rPr lang="en-GB" dirty="0"/>
              <a:t>head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C773B53-FB5D-694B-A307-D1296736B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330415"/>
            <a:ext cx="10305543" cy="133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14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Тестирование на реальном устройстве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Chrome dev tools -&gt; more tools -&gt; remote devices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Дать доступ на экране устройства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Поставить галочку </a:t>
            </a:r>
            <a:r>
              <a:rPr lang="en-GB" dirty="0"/>
              <a:t>Port forwarding, </a:t>
            </a:r>
            <a:r>
              <a:rPr lang="ru-RU" dirty="0"/>
              <a:t>добавить новое правило с адресом </a:t>
            </a:r>
            <a:r>
              <a:rPr lang="en-GB" dirty="0"/>
              <a:t>PWA (## localhost:3000)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Кликнуть по имени устройства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New tab -&gt; </a:t>
            </a:r>
            <a:r>
              <a:rPr lang="ru-RU" dirty="0"/>
              <a:t>адрес </a:t>
            </a:r>
            <a:r>
              <a:rPr lang="en-GB" dirty="0"/>
              <a:t>PWA -&gt; inspect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005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62005-DE80-1F4F-B2A9-82F52626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804"/>
            <a:ext cx="10515600" cy="1325563"/>
          </a:xfrm>
        </p:spPr>
        <p:txBody>
          <a:bodyPr/>
          <a:lstStyle/>
          <a:p>
            <a:r>
              <a:rPr lang="ru-RU" b="1" dirty="0"/>
              <a:t>Установка на рабочий экран телефона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BE9D27-C5C8-5F4B-8F46-9C74C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367"/>
            <a:ext cx="10515600" cy="483559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У </a:t>
            </a:r>
            <a:r>
              <a:rPr lang="en-GB" dirty="0"/>
              <a:t>window </a:t>
            </a:r>
            <a:r>
              <a:rPr lang="ru-RU" dirty="0"/>
              <a:t>есть метод</a:t>
            </a:r>
            <a:r>
              <a:rPr lang="ru-RU" i="1" dirty="0"/>
              <a:t> </a:t>
            </a:r>
            <a:r>
              <a:rPr lang="en-GB" i="1" dirty="0" err="1"/>
              <a:t>e.prompt</a:t>
            </a:r>
            <a:r>
              <a:rPr lang="en-GB" i="1" dirty="0"/>
              <a:t>()</a:t>
            </a:r>
            <a:r>
              <a:rPr lang="en-GB" dirty="0"/>
              <a:t> </a:t>
            </a:r>
            <a:r>
              <a:rPr lang="ru-RU" dirty="0"/>
              <a:t>и </a:t>
            </a:r>
            <a:r>
              <a:rPr lang="en-GB" dirty="0"/>
              <a:t>listener </a:t>
            </a:r>
            <a:r>
              <a:rPr lang="en-GB" i="1" dirty="0" err="1"/>
              <a:t>beforeinstallprompt</a:t>
            </a:r>
            <a:r>
              <a:rPr lang="en-GB" dirty="0"/>
              <a:t>, </a:t>
            </a:r>
            <a:r>
              <a:rPr lang="ru-RU" dirty="0"/>
              <a:t>который можно вызвать, если приложение соответствует определенным требованиям (в </a:t>
            </a:r>
            <a:r>
              <a:rPr lang="en-GB" dirty="0"/>
              <a:t>Chrome </a:t>
            </a:r>
            <a:r>
              <a:rPr lang="ru-RU" dirty="0"/>
              <a:t>отрабатывает автоматически).</a:t>
            </a:r>
          </a:p>
          <a:p>
            <a:r>
              <a:rPr lang="ru-RU" dirty="0"/>
              <a:t>Приложение еще не установлено</a:t>
            </a:r>
          </a:p>
          <a:p>
            <a:r>
              <a:rPr lang="ru-RU" dirty="0"/>
              <a:t>Пользователь взаимодействовал с доменом минимум 30 секунд</a:t>
            </a:r>
          </a:p>
          <a:p>
            <a:r>
              <a:rPr lang="ru-RU" dirty="0"/>
              <a:t>Приложение соответствует требованиям </a:t>
            </a:r>
            <a:r>
              <a:rPr lang="en-GB" dirty="0"/>
              <a:t>PWA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7873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426</Words>
  <Application>Microsoft Macintosh PowerPoint</Application>
  <PresentationFormat>Широкоэкранный</PresentationFormat>
  <Paragraphs>102</Paragraphs>
  <Slides>18</Slides>
  <Notes>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Fast start with PWA. Service Workers. Кеширование</vt:lpstr>
      <vt:lpstr>Что такое Progressive Web Apps</vt:lpstr>
      <vt:lpstr>Плюсы и возможности</vt:lpstr>
      <vt:lpstr>Основные "слоны" PWA</vt:lpstr>
      <vt:lpstr>Lighthouse</vt:lpstr>
      <vt:lpstr>manifest.json</vt:lpstr>
      <vt:lpstr>HTML</vt:lpstr>
      <vt:lpstr>Тестирование на реальном устройстве</vt:lpstr>
      <vt:lpstr>Установка на рабочий экран телефона</vt:lpstr>
      <vt:lpstr>Service Workers</vt:lpstr>
      <vt:lpstr>Service Workers</vt:lpstr>
      <vt:lpstr>Service Worker lifecycle</vt:lpstr>
      <vt:lpstr>Когда обновляется Service Worker?</vt:lpstr>
      <vt:lpstr>Кеширование с Service Workers</vt:lpstr>
      <vt:lpstr>cashes</vt:lpstr>
      <vt:lpstr>Динамическое кеширование</vt:lpstr>
      <vt:lpstr>Презентация PowerPoint</vt:lpstr>
      <vt:lpstr>Полезные ссылки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Kirill Matrosov</dc:creator>
  <cp:lastModifiedBy>Kirill Matrosov</cp:lastModifiedBy>
  <cp:revision>12</cp:revision>
  <dcterms:created xsi:type="dcterms:W3CDTF">2018-09-20T16:03:36Z</dcterms:created>
  <dcterms:modified xsi:type="dcterms:W3CDTF">2018-09-27T12:54:50Z</dcterms:modified>
</cp:coreProperties>
</file>

<file path=docProps/thumbnail.jpeg>
</file>